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</p:sldIdLst>
  <p:sldSz cx="18000663" cy="158400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990" userDrawn="1">
          <p15:clr>
            <a:srgbClr val="A4A3A4"/>
          </p15:clr>
        </p15:guide>
        <p15:guide id="2" pos="56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915" y="82"/>
      </p:cViewPr>
      <p:guideLst>
        <p:guide orient="horz" pos="4990"/>
        <p:guide pos="56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592347"/>
            <a:ext cx="15300564" cy="5514693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8319707"/>
            <a:ext cx="13500497" cy="3824350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6667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5603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949023"/>
            <a:ext cx="15525572" cy="6589030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10600388"/>
            <a:ext cx="15525572" cy="3465015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968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4216687"/>
            <a:ext cx="7650282" cy="1005038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4216687"/>
            <a:ext cx="7650282" cy="1005038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0403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843341"/>
            <a:ext cx="15525572" cy="306168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883019"/>
            <a:ext cx="7615123" cy="1903008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5786027"/>
            <a:ext cx="7615123" cy="8510375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883019"/>
            <a:ext cx="7652626" cy="1903008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5786027"/>
            <a:ext cx="7652626" cy="8510375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214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89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854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056005"/>
            <a:ext cx="5805682" cy="3696018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2280681"/>
            <a:ext cx="9112836" cy="11256720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752022"/>
            <a:ext cx="5805682" cy="8803710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796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056005"/>
            <a:ext cx="5805682" cy="3696018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2280681"/>
            <a:ext cx="9112836" cy="11256720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752022"/>
            <a:ext cx="5805682" cy="8803710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0310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2274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843338"/>
            <a:ext cx="3881393" cy="13423731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843338"/>
            <a:ext cx="11419171" cy="13423731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701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843341"/>
            <a:ext cx="15525572" cy="3061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4216687"/>
            <a:ext cx="15525572" cy="10050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4681406"/>
            <a:ext cx="4050149" cy="843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0F75F-50A4-46A5-9CB1-EA2C70F74A11}" type="datetimeFigureOut">
              <a:rPr lang="el-GR" smtClean="0"/>
              <a:t>19/2/2020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4681406"/>
            <a:ext cx="6075224" cy="843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4681406"/>
            <a:ext cx="4050149" cy="843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B61B4-FEDC-4E5B-8852-89649323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775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92CBC570-2113-461D-B3F6-991D2A80E2BB}"/>
              </a:ext>
            </a:extLst>
          </p:cNvPr>
          <p:cNvSpPr txBox="1"/>
          <p:nvPr/>
        </p:nvSpPr>
        <p:spPr>
          <a:xfrm>
            <a:off x="5857854" y="176336"/>
            <a:ext cx="1323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P-Value</a:t>
            </a:r>
          </a:p>
        </p:txBody>
      </p:sp>
      <p:pic>
        <p:nvPicPr>
          <p:cNvPr id="51" name="Εικόνα 50">
            <a:extLst>
              <a:ext uri="{FF2B5EF4-FFF2-40B4-BE49-F238E27FC236}">
                <a16:creationId xmlns:a16="http://schemas.microsoft.com/office/drawing/2014/main" id="{D9AC27AC-3B90-400F-B373-119F972E1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274" y="210458"/>
            <a:ext cx="2088997" cy="336757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9965C873-C9F4-4B64-B4FD-2B1279F84CD3}"/>
              </a:ext>
            </a:extLst>
          </p:cNvPr>
          <p:cNvSpPr txBox="1"/>
          <p:nvPr/>
        </p:nvSpPr>
        <p:spPr>
          <a:xfrm>
            <a:off x="291490" y="203153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Spearman Correlation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FC40397-AC44-4EDE-B604-763CA6ECAF96}"/>
              </a:ext>
            </a:extLst>
          </p:cNvPr>
          <p:cNvSpPr txBox="1"/>
          <p:nvPr/>
        </p:nvSpPr>
        <p:spPr>
          <a:xfrm>
            <a:off x="2592331" y="553653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-0.8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3647419-0D1F-4F0A-90A9-94EEB59618B5}"/>
              </a:ext>
            </a:extLst>
          </p:cNvPr>
          <p:cNvSpPr txBox="1"/>
          <p:nvPr/>
        </p:nvSpPr>
        <p:spPr>
          <a:xfrm>
            <a:off x="3706852" y="5629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ED983ED-0931-4BE8-9EC5-3965AA3D43C7}"/>
              </a:ext>
            </a:extLst>
          </p:cNvPr>
          <p:cNvSpPr txBox="1"/>
          <p:nvPr/>
        </p:nvSpPr>
        <p:spPr>
          <a:xfrm>
            <a:off x="4704918" y="54566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</p:txBody>
      </p:sp>
      <p:pic>
        <p:nvPicPr>
          <p:cNvPr id="56" name="Εικόνα 55">
            <a:extLst>
              <a:ext uri="{FF2B5EF4-FFF2-40B4-BE49-F238E27FC236}">
                <a16:creationId xmlns:a16="http://schemas.microsoft.com/office/drawing/2014/main" id="{F3324AE3-3DCD-4EB9-B9B9-219365B6B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68478"/>
            <a:ext cx="18000663" cy="14971597"/>
          </a:xfrm>
          <a:prstGeom prst="rect">
            <a:avLst/>
          </a:prstGeom>
        </p:spPr>
      </p:pic>
      <p:pic>
        <p:nvPicPr>
          <p:cNvPr id="57" name="Εικόνα 56">
            <a:extLst>
              <a:ext uri="{FF2B5EF4-FFF2-40B4-BE49-F238E27FC236}">
                <a16:creationId xmlns:a16="http://schemas.microsoft.com/office/drawing/2014/main" id="{DE12CAA3-2738-44B4-B2CB-15C1D8609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4829" y="210458"/>
            <a:ext cx="2301749" cy="33890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02BEEF1-95AD-4686-98BC-D163642B9FB9}"/>
              </a:ext>
            </a:extLst>
          </p:cNvPr>
          <p:cNvSpPr txBox="1"/>
          <p:nvPr/>
        </p:nvSpPr>
        <p:spPr>
          <a:xfrm>
            <a:off x="9000328" y="545668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0.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2E9952F-3B82-463F-B56B-D5B2DB41ED4C}"/>
              </a:ext>
            </a:extLst>
          </p:cNvPr>
          <p:cNvSpPr txBox="1"/>
          <p:nvPr/>
        </p:nvSpPr>
        <p:spPr>
          <a:xfrm>
            <a:off x="7848949" y="562960"/>
            <a:ext cx="63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0.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B885B76-733B-43C7-941B-0F2ADFAF488A}"/>
              </a:ext>
            </a:extLst>
          </p:cNvPr>
          <p:cNvSpPr txBox="1"/>
          <p:nvPr/>
        </p:nvSpPr>
        <p:spPr>
          <a:xfrm>
            <a:off x="6647157" y="572485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0.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001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49899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13</Words>
  <Application>Microsoft Office PowerPoint</Application>
  <PresentationFormat>Προσαρμογή</PresentationFormat>
  <Paragraphs>8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Θέμα του Office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Michalis Michailidis</cp:lastModifiedBy>
  <cp:revision>17</cp:revision>
  <cp:lastPrinted>2019-09-25T08:59:25Z</cp:lastPrinted>
  <dcterms:created xsi:type="dcterms:W3CDTF">2019-04-23T12:43:28Z</dcterms:created>
  <dcterms:modified xsi:type="dcterms:W3CDTF">2020-02-19T12:18:29Z</dcterms:modified>
</cp:coreProperties>
</file>